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663" r:id="rId2"/>
  </p:sldIdLst>
  <p:sldSz cx="9144000" cy="6858000" type="screen4x3"/>
  <p:notesSz cx="6858000" cy="9144000"/>
  <p:defaultTextStyle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smNativeData">
      <pr:smAppRevision xmlns:pr="pr" xmlns="" dt="1490162164" val="694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7" autoAdjust="0"/>
    <p:restoredTop sz="94869" autoAdjust="0"/>
  </p:normalViewPr>
  <p:slideViewPr>
    <p:cSldViewPr showGuides="1">
      <p:cViewPr>
        <p:scale>
          <a:sx n="100" d="100"/>
          <a:sy n="100" d="100"/>
        </p:scale>
        <p:origin x="-288" y="-72"/>
      </p:cViewPr>
      <p:guideLst>
        <p:guide orient="horz" pos="21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howGuides="1">
      <p:cViewPr>
        <p:scale>
          <a:sx n="81" d="100"/>
          <a:sy n="81" d="100"/>
        </p:scale>
        <p:origin x="284" y="23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AAAAAEgSAADTAgAAAAAAAA==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AAAAAC4qAADTAgAAAAAAAA==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06DE-90D2-CAF0-9C27-66A548696A33}" type="datetime1">
              <a:rPr lang="zh-CN" altLang="en-US"/>
              <a:pPr algn="r">
                <a:defRPr lang="zh-CN" sz="1200"/>
              </a:pPr>
              <a:t>2018/2/11</a:t>
            </a:fld>
            <a:endParaRPr/>
          </a:p>
        </p:txBody>
      </p:sp>
      <p:sp>
        <p:nvSpPr>
          <p:cNvPr id="4" name="幻灯片图像占位符 3"/>
          <p:cNvSpPr>
            <a:spLocks noGrp="1" noRot="1" noChangeAspect="1" noChangeArrowheads="1"/>
            <a:extLst>
              <a:ext uri="smNativeData">
                <pr:smNativeData xmlns:pr="pr" xmlns="" val="SMDATA_12_9BHSWB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H9/fwAAAAADzMzMAMDA/wB/f38AAAAAAAAAAAAAAAAAAAAAAAAAAAAhAAAAGAAAABQAAABwCAAACAcAAMAhAAAEGgAAAAAAAA=="/>
              </a:ext>
            </a:extLst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 lang="zh-CN"/>
            </a:pPr>
            <a:endParaRPr/>
          </a:p>
        </p:txBody>
      </p:sp>
      <p:sp>
        <p:nvSpPr>
          <p:cNvPr id="5" name="备注占位符 4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4BAAAEhsAAPglAAA4MQAAAAAAAA==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单击此处编辑母版文本样式</a:t>
            </a:r>
          </a:p>
          <a:p>
            <a:pPr lvl="1">
              <a:defRPr lang="zh-CN"/>
            </a:pPr>
            <a:r>
              <a:t>第二级</a:t>
            </a:r>
          </a:p>
          <a:p>
            <a:pPr lvl="2">
              <a:defRPr lang="zh-CN"/>
            </a:pPr>
            <a:r>
              <a:t>第三级</a:t>
            </a:r>
          </a:p>
          <a:p>
            <a:pPr lvl="3">
              <a:defRPr lang="zh-CN"/>
            </a:pPr>
            <a:r>
              <a:t>第四级</a:t>
            </a:r>
          </a:p>
          <a:p>
            <a:pPr lvl="4">
              <a:defRPr lang="zh-CN"/>
            </a:pPr>
            <a:r>
              <a:t>第五级</a:t>
            </a:r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:pr="pr" xmlns="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AAAAAAbjUAAEgSAABAOAAAAAAAAA==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l">
              <a:defRPr lang="zh-CN" sz="1200"/>
            </a:pPr>
            <a:endParaRPr/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:pr="pr" xmlns="" val="SMDATA_12_9BHSWB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D///8AAAAAAQAAAAAAAAAAAAAAAAAAAAAAAAAAAAAAAAAAAAAAAAAAAAAAAH9/fwAAAAADzMzMAMDA/wB/f38AAAAAAAAAAAAAAAAAAAAAAAAAAAAhAAAAGAAAABQAAADmFwAAbjUAAC4qAABAOAAAAAAAAA==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b">
            <a:prstTxWarp prst="textNoShape">
              <a:avLst/>
            </a:prstTxWarp>
          </a:bodyPr>
          <a:lstStyle/>
          <a:p>
            <a:pPr algn="r">
              <a:defRPr lang="zh-CN" sz="1200"/>
            </a:pPr>
            <a:fld id="{3F9F22E7-A9D2-CAD4-9C27-5F816C696A0A}" type="slidenum">
              <a:rPr/>
              <a:pPr algn="r">
                <a:defRPr lang="zh-CN" sz="1200"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329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BAAAPg0AABY0AAChFQAAAAAAAA=="/>
              </a:ext>
            </a:extLst>
          </p:cNvSpPr>
          <p:nvPr>
            <p:ph type="ctrTitle"/>
          </p:nvPr>
        </p:nvSpPr>
        <p:spPr>
          <a:xfrm>
            <a:off x="717550" y="2152650"/>
            <a:ext cx="7749540" cy="136334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幻灯片副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A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jCAAA1hcAAKwvAADfIgAAAAAAAA=="/>
              </a:ext>
            </a:extLst>
          </p:cNvSpPr>
          <p:nvPr>
            <p:ph type="subTitle" idx="1"/>
          </p:nvPr>
        </p:nvSpPr>
        <p:spPr>
          <a:xfrm>
            <a:off x="1363345" y="3874770"/>
            <a:ext cx="6386195" cy="179387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3429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5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6858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35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0287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37160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D3F-71D2-CAAB-9C27-87FE13696AD2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g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sZwj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标题和两个栏目，左侧栏目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3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33D6-98D2-CAC5-9C27-6E907D696A3B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两个文本行，下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2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2318-56D2-CAD5-9C27-A0806D696AF5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标题和两个文本行，上方文本行具有分隔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B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0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3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C7+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CF3-BDD2-CA8A-9C27-4BDF32696A1E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vTxe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P5+/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CFJQAAAAAAAA=="/>
              </a:ext>
            </a:extLst>
          </p:cNvSpPr>
          <p:nvPr>
            <p:ph idx="1"/>
          </p:nvPr>
        </p:nvSpPr>
        <p:spPr>
          <a:xfrm>
            <a:off x="430530" y="1578610"/>
            <a:ext cx="82518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4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707B-35D2-CA86-9C27-C3D33E696A96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6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个栏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Bx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Nz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CFJQAAAAAAAA=="/>
              </a:ext>
            </a:extLst>
          </p:cNvSpPr>
          <p:nvPr>
            <p:ph sz="half" idx="2"/>
          </p:nvPr>
        </p:nvSpPr>
        <p:spPr>
          <a:xfrm>
            <a:off x="4735830" y="1578610"/>
            <a:ext cx="3946525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91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1C9-87D2-CAF7-9C27-71A24F696A24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R3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J5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97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B9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EE1-AFD2-CAA8-9C27-59FD10696A0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t/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CB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E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6DAD-E3D2-CA9B-9C27-15CE23696A40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3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e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WH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只显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2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CFJQAAAAAAAA=="/>
              </a:ext>
            </a:extLst>
          </p:cNvSpPr>
          <p:nvPr>
            <p:ph/>
          </p:nvPr>
        </p:nvSpPr>
        <p:spPr>
          <a:xfrm>
            <a:off x="430530" y="287020"/>
            <a:ext cx="8251825" cy="581215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uM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401-4FD2-CAE2-9C27-B9B75A696AEC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4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CO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5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yR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标题和两个文本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qT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W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Gk1AAD0Fg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82518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Gk1AACFJQAAAAAAAA=="/>
              </a:ext>
            </a:extLst>
          </p:cNvSpPr>
          <p:nvPr>
            <p:ph sz="half" idx="2"/>
          </p:nvPr>
        </p:nvSpPr>
        <p:spPr>
          <a:xfrm>
            <a:off x="430530" y="4018280"/>
            <a:ext cx="82518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5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0882-CCD2-CAFE-9C27-3AAB46696A6F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6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7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个内容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D0FgAAAAAAAA=="/>
              </a:ext>
            </a:extLst>
          </p:cNvSpPr>
          <p:nvPr>
            <p:ph sz="quarter" idx="1"/>
          </p:nvPr>
        </p:nvSpPr>
        <p:spPr>
          <a:xfrm>
            <a:off x="430530" y="1578610"/>
            <a:ext cx="4018280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4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4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uBgAAF4bAACFJQAAAAAAAA=="/>
              </a:ext>
            </a:extLst>
          </p:cNvSpPr>
          <p:nvPr>
            <p:ph sz="quarter" idx="3"/>
          </p:nvPr>
        </p:nvSpPr>
        <p:spPr>
          <a:xfrm>
            <a:off x="430530" y="4018280"/>
            <a:ext cx="4018280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4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7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178A-C4D2-CAE1-9C27-32B459696A67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8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9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和两个栏目，右侧栏目具有分割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1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xAEAAGk1AADUCAAAAAAAAA=="/>
              </a:ext>
            </a:extLst>
          </p:cNvSpPr>
          <p:nvPr>
            <p:ph type="title"/>
          </p:nvPr>
        </p:nvSpPr>
        <p:spPr>
          <a:xfrm>
            <a:off x="430530" y="287020"/>
            <a:ext cx="8251825" cy="11480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/>
          <a:p>
            <a:pPr>
              <a:defRPr/>
            </a:pPr>
            <a:endParaRPr/>
          </a:p>
        </p:txBody>
      </p:sp>
      <p:sp>
        <p:nvSpPr>
          <p:cNvPr id="3" name="对象1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mAgAAtgkAAF4bAACFJQAAAAAAAA=="/>
              </a:ext>
            </a:extLst>
          </p:cNvSpPr>
          <p:nvPr>
            <p:ph sz="half" idx="1"/>
          </p:nvPr>
        </p:nvSpPr>
        <p:spPr>
          <a:xfrm>
            <a:off x="430530" y="1578610"/>
            <a:ext cx="4018280" cy="45205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 b="0" i="0" u="none" strike="noStrike" kern="1" spc="0" baseline="0">
                <a:solidFill>
                  <a:srgbClr val="000000"/>
                </a:solidFill>
                <a:effectLst/>
                <a:latin typeface="Arial" pitchFamily="2" charset="0"/>
                <a:ea typeface="SimSun" charset="0"/>
                <a:cs typeface="Times New Roman" pitchFamily="1" charset="0"/>
              </a:defRPr>
            </a:pPr>
            <a:endParaRPr/>
          </a:p>
        </p:txBody>
      </p:sp>
      <p:sp>
        <p:nvSpPr>
          <p:cNvPr id="4" name="对象3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tgkAAGk1AAD0FgAAAAAAAA=="/>
              </a:ext>
            </a:extLst>
          </p:cNvSpPr>
          <p:nvPr>
            <p:ph sz="quarter" idx="2"/>
          </p:nvPr>
        </p:nvSpPr>
        <p:spPr>
          <a:xfrm>
            <a:off x="4735830" y="1578610"/>
            <a:ext cx="3946525" cy="21526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5" name="对象2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iHQAAuBgAAGk1AACFJQAAAAAAAA=="/>
              </a:ext>
            </a:extLst>
          </p:cNvSpPr>
          <p:nvPr>
            <p:ph sz="quarter" idx="3"/>
          </p:nvPr>
        </p:nvSpPr>
        <p:spPr>
          <a:xfrm>
            <a:off x="4735830" y="4018280"/>
            <a:ext cx="3946525" cy="20808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>
              <a:defRPr/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1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fld id="{3F9F54D5-9BD2-CAA2-9C27-6DF71A696A3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/>
              </a:pPr>
              <a:t>‹#›</a:t>
            </a:fld>
            <a:endParaRPr/>
          </a:p>
        </p:txBody>
      </p:sp>
      <p:sp>
        <p:nvSpPr>
          <p:cNvPr id="7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1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  <p:sp>
        <p:nvSpPr>
          <p:cNvPr id="8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 cstate="print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025"/>
          <p:cNvSpPr>
            <a:spLocks noGrp="1" noChangeArrowheads="1"/>
            <a:extLst>
              <a:ext uri="smNativeData">
                <pr:smNativeData xmlns:pr="pr" xmlns="" val="SMDATA_12_9BHSWBMAAAAlAAAAZAAAAA0A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QEAAHA1AAC5CAAAAAAAAA=="/>
              </a:ext>
            </a:extLst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ctr">
            <a:prstTxWarp prst="textNoShape">
              <a:avLst/>
            </a:prstTxWarp>
          </a:bodyPr>
          <a:lstStyle>
            <a:lvl1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500" b="0" i="0" u="none" strike="noStrike" kern="1" spc="0" baseline="0">
                <a:solidFill>
                  <a:schemeClr val="tx2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4572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2pPr>
            <a:lvl3pPr marL="9144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3pPr>
            <a:lvl4pPr marL="13716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4pPr>
            <a:lvl5pPr marL="182880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Times New Roman" pitchFamily="1" charset="0"/>
              </a:defRPr>
            </a:lvl5pPr>
          </a:lstStyle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400" b="0" i="0" u="none" strike="noStrike" kern="1" spc="0" baseline="0">
                <a:solidFill>
                  <a:schemeClr val="tx2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pPr>
            <a:r>
              <a:t>单击此处编辑母版标题样式</a:t>
            </a:r>
          </a:p>
        </p:txBody>
      </p:sp>
      <p:sp>
        <p:nvSpPr>
          <p:cNvPr id="3" name="文本占位符 1026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A=="/>
              </a:ext>
            </a:extLst>
          </p:cNvSpPr>
          <p:nvPr>
            <p:ph type="body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>
            <a:lvl1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1pPr>
            <a:lvl2pPr marL="742950" marR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2pPr>
            <a:lvl3pPr marL="11430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3pPr>
            <a:lvl4pPr marL="16002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4pPr>
            <a:lvl5pPr marL="2057400" marR="0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lvl5pPr>
          </a:lstStyle>
          <a:p>
            <a:pPr marL="342900" marR="0" indent="-3429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32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单击此处编辑母版文本样式</a:t>
            </a:r>
          </a:p>
          <a:p>
            <a:pPr marL="742950" marR="0" lvl="1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8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第二级</a:t>
            </a:r>
          </a:p>
          <a:p>
            <a:pPr marL="1143000" marR="0" lvl="2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 lang="zh-CN" sz="24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第三级</a:t>
            </a:r>
          </a:p>
          <a:p>
            <a:pPr marL="1600200" marR="0" lvl="3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–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第四级</a:t>
            </a:r>
          </a:p>
          <a:p>
            <a:pPr marL="2057400" marR="0" lvl="4" indent="-228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»"/>
              <a:tabLst/>
              <a:defRPr lang="zh-CN" sz="2000" b="0" i="0" u="none" strike="noStrike" kern="1" spc="0" baseline="0">
                <a:solidFill>
                  <a:schemeClr val="tx1"/>
                </a:solidFill>
                <a:latin typeface="Arial" pitchFamily="2" charset="0"/>
                <a:ea typeface="宋体"/>
                <a:cs typeface="Arial" pitchFamily="2" charset="0"/>
              </a:defRPr>
            </a:pPr>
            <a:r>
              <a:t>第五级</a:t>
            </a:r>
          </a:p>
        </p:txBody>
      </p:sp>
      <p:sp>
        <p:nvSpPr>
          <p:cNvPr id="4" name="日期占位符 1027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ayYAAPAPAABZKQAAAAAAAA=="/>
              </a:ext>
            </a:extLst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5" name="页脚占位符 1028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ayYAAAglAABZKQAAAAAAAA=="/>
              </a:ext>
            </a:extLst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ct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endParaRPr/>
          </a:p>
        </p:txBody>
      </p:sp>
      <p:sp>
        <p:nvSpPr>
          <p:cNvPr id="6" name="灯片编号占位符 1029"/>
          <p:cNvSpPr>
            <a:spLocks noGrp="1" noChangeArrowheads="1"/>
            <a:extLst>
              <a:ext uri="smNativeData">
                <pr:smNativeData xmlns:pr="pr" xmlns="" val="SMDATA_12_9BHSWBMAAAAlAAAAZAAAAA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ayYAAHA1AABZKQAAAAAAAA=="/>
              </a:ext>
            </a:extLst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>
            <a:prstTxWarp prst="textNoShape">
              <a:avLst/>
            </a:prstTxWarp>
          </a:bodyPr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1400" b="0" i="0" u="none" strike="noStrike" kern="1" spc="0" baseline="0">
                <a:solidFill>
                  <a:schemeClr val="tx1"/>
                </a:solidFill>
                <a:effectLst/>
                <a:latin typeface="Arial" pitchFamily="2" charset="0"/>
                <a:ea typeface="宋体"/>
                <a:cs typeface="Arial" pitchFamily="2" charset="0"/>
              </a:defRPr>
            </a:pPr>
            <a:fld id="{3F9F3465-2BD2-CAC2-9C27-DD977A696A88}" type="slidenum">
              <a:rPr/>
              <a:pPr marL="0" marR="0" indent="0" algn="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zh-CN" sz="1400" b="0" i="0" u="none" strike="noStrike" kern="1" spc="0" baseline="0">
                  <a:solidFill>
                    <a:schemeClr val="tx1"/>
                  </a:solidFill>
                  <a:effectLst/>
                  <a:latin typeface="Arial" pitchFamily="2" charset="0"/>
                  <a:ea typeface="宋体"/>
                  <a:cs typeface="Arial" pitchFamily="2" charset="0"/>
                </a:defRPr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4500" b="0" i="0" u="none" strike="noStrike" kern="1" spc="0" baseline="0">
          <a:solidFill>
            <a:schemeClr val="tx2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Times New Roman" pitchFamily="1" charset="0"/>
        </a:defRPr>
      </a:lvl5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32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lang="zh-CN" sz="24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lang="zh-CN" sz="20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spc="0" baseline="0">
          <a:solidFill>
            <a:schemeClr val="tx1"/>
          </a:solidFill>
          <a:effectLst/>
          <a:latin typeface="Arial" pitchFamily="2" charset="0"/>
          <a:ea typeface="宋体"/>
          <a:cs typeface="Arial" pitchFamily="2" charset="0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31"/>
          <p:cNvGrpSpPr>
            <a:grpSpLocks noChangeAspect="1"/>
          </p:cNvGrpSpPr>
          <p:nvPr/>
        </p:nvGrpSpPr>
        <p:grpSpPr>
          <a:xfrm>
            <a:off x="5572132" y="180000"/>
            <a:ext cx="1347186" cy="6480000"/>
            <a:chOff x="-2000296" y="1214422"/>
            <a:chExt cx="900000" cy="4329024"/>
          </a:xfrm>
        </p:grpSpPr>
        <p:pic>
          <p:nvPicPr>
            <p:cNvPr id="23559" name="Picture 7" descr="U:\设计\B-产品细节库\礼想家\GD-E011D\小\IMG_5800.JP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2000296" y="3786190"/>
              <a:ext cx="900000" cy="900000"/>
            </a:xfrm>
            <a:prstGeom prst="rect">
              <a:avLst/>
            </a:prstGeom>
            <a:noFill/>
          </p:spPr>
        </p:pic>
        <p:pic>
          <p:nvPicPr>
            <p:cNvPr id="23560" name="Picture 8" descr="U:\设计\B-产品细节库\礼想家\GD-E011D\小\GD-E011D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2000296" y="1214422"/>
              <a:ext cx="900000" cy="900000"/>
            </a:xfrm>
            <a:prstGeom prst="rect">
              <a:avLst/>
            </a:prstGeom>
            <a:noFill/>
          </p:spPr>
        </p:pic>
        <p:pic>
          <p:nvPicPr>
            <p:cNvPr id="23561" name="Picture 9" descr="U:\设计\B-产品细节库\礼想家\GD-E011D\小\IMG_5775.JP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-2000296" y="2071678"/>
              <a:ext cx="900000" cy="900000"/>
            </a:xfrm>
            <a:prstGeom prst="rect">
              <a:avLst/>
            </a:prstGeom>
            <a:noFill/>
          </p:spPr>
        </p:pic>
        <p:pic>
          <p:nvPicPr>
            <p:cNvPr id="23562" name="Picture 10" descr="U:\设计\B-产品细节库\礼想家\GD-E011D\小\IMG_5776.JP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-2000296" y="2928934"/>
              <a:ext cx="900000" cy="900000"/>
            </a:xfrm>
            <a:prstGeom prst="rect">
              <a:avLst/>
            </a:prstGeom>
            <a:noFill/>
          </p:spPr>
        </p:pic>
        <p:pic>
          <p:nvPicPr>
            <p:cNvPr id="23563" name="Picture 11" descr="U:\设计\B-产品细节库\礼想家\GD-E011D\小\IMG_5783.JP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-2000296" y="4643446"/>
              <a:ext cx="900000" cy="900000"/>
            </a:xfrm>
            <a:prstGeom prst="rect">
              <a:avLst/>
            </a:prstGeom>
            <a:noFill/>
          </p:spPr>
        </p:pic>
      </p:grpSp>
      <p:sp>
        <p:nvSpPr>
          <p:cNvPr id="27" name="矩形 26"/>
          <p:cNvSpPr/>
          <p:nvPr/>
        </p:nvSpPr>
        <p:spPr>
          <a:xfrm>
            <a:off x="6804000" y="180000"/>
            <a:ext cx="2196000" cy="648000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Picture 3" descr="E:\WORK\201604 PPT\201604 礼想家 PPT\GID LOGO-02-01.png"/>
          <p:cNvPicPr>
            <a:picLocks noChangeAspect="1" noChangeArrowheads="1"/>
          </p:cNvPicPr>
          <p:nvPr/>
        </p:nvPicPr>
        <p:blipFill>
          <a:blip r:embed="rId7">
            <a:lum bright="40000"/>
          </a:blip>
          <a:srcRect/>
          <a:stretch>
            <a:fillRect/>
          </a:stretch>
        </p:blipFill>
        <p:spPr bwMode="auto">
          <a:xfrm>
            <a:off x="7200000" y="612000"/>
            <a:ext cx="1428760" cy="1428760"/>
          </a:xfrm>
          <a:prstGeom prst="rect">
            <a:avLst/>
          </a:prstGeom>
          <a:noFill/>
        </p:spPr>
      </p:pic>
      <p:cxnSp>
        <p:nvCxnSpPr>
          <p:cNvPr id="25" name="直接连接符 24"/>
          <p:cNvCxnSpPr/>
          <p:nvPr/>
        </p:nvCxnSpPr>
        <p:spPr bwMode="auto">
          <a:xfrm>
            <a:off x="6984000" y="2009764"/>
            <a:ext cx="1872000" cy="1587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9458" name="Picture 20" descr="D:\2015 10\2015年10 礼想家\GD-E011G.jpg"/>
          <p:cNvPicPr>
            <a:picLocks noChangeAspect="1" noChangeArrowheads="1"/>
          </p:cNvPicPr>
          <p:nvPr/>
        </p:nvPicPr>
        <p:blipFill>
          <a:blip r:embed="rId8"/>
          <a:srcRect r="12911"/>
          <a:stretch>
            <a:fillRect/>
          </a:stretch>
        </p:blipFill>
        <p:spPr bwMode="auto">
          <a:xfrm>
            <a:off x="0" y="179388"/>
            <a:ext cx="5643570" cy="648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组合 16"/>
          <p:cNvGrpSpPr/>
          <p:nvPr/>
        </p:nvGrpSpPr>
        <p:grpSpPr>
          <a:xfrm>
            <a:off x="3071802" y="1152000"/>
            <a:ext cx="1964826" cy="2810997"/>
            <a:chOff x="4536000" y="1080000"/>
            <a:chExt cx="1964826" cy="2810997"/>
          </a:xfrm>
        </p:grpSpPr>
        <p:pic>
          <p:nvPicPr>
            <p:cNvPr id="19459" name="Picture 2" descr="D:\2015 10\2015年10 礼想家\01 01.jpg"/>
            <p:cNvPicPr>
              <a:picLocks noChangeAspect="1" noChangeArrowheads="1"/>
            </p:cNvPicPr>
            <p:nvPr/>
          </p:nvPicPr>
          <p:blipFill>
            <a:blip r:embed="rId9"/>
            <a:srcRect l="10710" t="32246" r="15137" b="20625"/>
            <a:stretch>
              <a:fillRect/>
            </a:stretch>
          </p:blipFill>
          <p:spPr bwMode="auto">
            <a:xfrm>
              <a:off x="4660900" y="2000240"/>
              <a:ext cx="1646238" cy="981075"/>
            </a:xfrm>
            <a:prstGeom prst="rect">
              <a:avLst/>
            </a:prstGeom>
            <a:noFill/>
            <a:ln w="38100">
              <a:solidFill>
                <a:srgbClr val="C00000"/>
              </a:solidFill>
              <a:miter lim="800000"/>
              <a:headEnd/>
              <a:tailEnd/>
            </a:ln>
          </p:spPr>
        </p:pic>
        <p:pic>
          <p:nvPicPr>
            <p:cNvPr id="12" name="Picture 2" descr="E:\WORK\201604 PPT\201604 礼想家 PPT\NEW-02.png"/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4632887" y="1080000"/>
              <a:ext cx="1692000" cy="752494"/>
            </a:xfrm>
            <a:prstGeom prst="rect">
              <a:avLst/>
            </a:prstGeom>
            <a:noFill/>
          </p:spPr>
        </p:pic>
        <p:sp>
          <p:nvSpPr>
            <p:cNvPr id="16" name="矩形 15"/>
            <p:cNvSpPr/>
            <p:nvPr/>
          </p:nvSpPr>
          <p:spPr>
            <a:xfrm>
              <a:off x="4536000" y="3060000"/>
              <a:ext cx="196482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百变料理</a:t>
              </a:r>
              <a:endParaRPr lang="en-US" altLang="zh-CN" sz="240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r>
                <a:rPr lang="zh-CN" altLang="en-US" sz="2400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      魔法出招</a:t>
              </a:r>
            </a:p>
          </p:txBody>
        </p:sp>
      </p:grpSp>
      <p:grpSp>
        <p:nvGrpSpPr>
          <p:cNvPr id="4" name="组合 17"/>
          <p:cNvGrpSpPr/>
          <p:nvPr/>
        </p:nvGrpSpPr>
        <p:grpSpPr>
          <a:xfrm>
            <a:off x="0" y="6500834"/>
            <a:ext cx="6696033" cy="184227"/>
            <a:chOff x="0" y="6500834"/>
            <a:chExt cx="6696033" cy="184227"/>
          </a:xfrm>
        </p:grpSpPr>
        <p:sp>
          <p:nvSpPr>
            <p:cNvPr id="19" name="矩形 18"/>
            <p:cNvSpPr/>
            <p:nvPr/>
          </p:nvSpPr>
          <p:spPr>
            <a:xfrm>
              <a:off x="0" y="6500834"/>
              <a:ext cx="2000264" cy="1428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pic>
          <p:nvPicPr>
            <p:cNvPr id="20" name="Picture 4"/>
            <p:cNvPicPr>
              <a:picLocks noChangeAspect="1" noChangeArrowheads="1"/>
            </p:cNvPicPr>
            <p:nvPr/>
          </p:nvPicPr>
          <p:blipFill>
            <a:blip r:embed="rId11">
              <a:lum bright="10000"/>
            </a:blip>
            <a:stretch>
              <a:fillRect/>
            </a:stretch>
          </p:blipFill>
          <p:spPr bwMode="auto">
            <a:xfrm>
              <a:off x="2124000" y="6500834"/>
              <a:ext cx="4572033" cy="1842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grpSp>
        <p:nvGrpSpPr>
          <p:cNvPr id="5" name="组合 30"/>
          <p:cNvGrpSpPr/>
          <p:nvPr/>
        </p:nvGrpSpPr>
        <p:grpSpPr>
          <a:xfrm>
            <a:off x="6929454" y="2143116"/>
            <a:ext cx="2071702" cy="5783122"/>
            <a:chOff x="6929454" y="2143116"/>
            <a:chExt cx="2071702" cy="5783122"/>
          </a:xfrm>
        </p:grpSpPr>
        <p:sp>
          <p:nvSpPr>
            <p:cNvPr id="26" name="Shape 67"/>
            <p:cNvSpPr>
              <a:spLocks noChangeArrowheads="1"/>
            </p:cNvSpPr>
            <p:nvPr/>
          </p:nvSpPr>
          <p:spPr bwMode="auto">
            <a:xfrm>
              <a:off x="6929454" y="2143116"/>
              <a:ext cx="2071702" cy="5783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19" rIns="45719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b="1" dirty="0" smtClean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  <a:sym typeface="黑体" pitchFamily="49" charset="-122"/>
                </a:rPr>
                <a:t>市场参考价：</a:t>
              </a:r>
              <a:r>
                <a:rPr lang="en-US" altLang="zh-CN" sz="1400" b="1" dirty="0" smtClean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  <a:sym typeface="黑体" pitchFamily="49" charset="-122"/>
                </a:rPr>
                <a:t> 318.00</a:t>
              </a:r>
              <a:endParaRPr lang="zh-CN" altLang="en-US" sz="14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b="1" dirty="0" smtClean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  <a:sym typeface="黑体" pitchFamily="49" charset="-122"/>
                </a:rPr>
                <a:t>批发价：</a:t>
              </a:r>
              <a:r>
                <a:rPr lang="en-US" altLang="zh-CN" sz="1400" b="1" dirty="0" smtClean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  <a:sym typeface="黑体" pitchFamily="49" charset="-122"/>
                </a:rPr>
                <a:t>100.00</a:t>
              </a:r>
            </a:p>
            <a:p>
              <a:pPr>
                <a:defRPr/>
              </a:pPr>
              <a:r>
                <a:rPr lang="en-US" altLang="zh-CN" sz="2400" b="1" dirty="0" smtClean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 Unicode MS" pitchFamily="34" charset="-122"/>
                  <a:sym typeface="黑体" pitchFamily="49" charset="-122"/>
                </a:rPr>
                <a:t>GD-E011D</a:t>
              </a:r>
            </a:p>
            <a:p>
              <a:pPr>
                <a:defRPr/>
              </a:pPr>
              <a:r>
                <a:rPr lang="zh-CN" altLang="en-US" sz="1400" b="1" dirty="0" smtClean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手持搅拌器</a:t>
              </a:r>
            </a:p>
            <a:p>
              <a:pPr>
                <a:lnSpc>
                  <a:spcPct val="150000"/>
                </a:lnSpc>
              </a:pPr>
              <a:endPara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1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产品参数 ：</a:t>
              </a:r>
              <a:r>
                <a:rPr lang="en-US" altLang="zh-CN" sz="11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600W 600ml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1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装箱明细 ：</a:t>
              </a:r>
              <a:r>
                <a:rPr lang="en-US" altLang="zh-CN" sz="11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12pcs/</a:t>
              </a:r>
              <a:r>
                <a:rPr lang="zh-CN" altLang="en-US" sz="11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箱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1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包装尺寸 ：</a:t>
              </a:r>
              <a:r>
                <a:rPr lang="en-US" altLang="zh-CN" sz="11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17.5×12.5×22cm</a:t>
              </a:r>
            </a:p>
            <a:p>
              <a:pPr>
                <a:lnSpc>
                  <a:spcPct val="120000"/>
                </a:lnSpc>
                <a:defRPr/>
              </a:pPr>
              <a:endPara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20000"/>
                </a:lnSpc>
                <a:defRPr/>
              </a:pPr>
              <a:r>
                <a:rPr lang="zh-CN" altLang="en-US" sz="11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功能简介：</a:t>
              </a:r>
            </a:p>
            <a:p>
              <a:pPr>
                <a:lnSpc>
                  <a:spcPct val="150000"/>
                </a:lnSpc>
                <a:defRPr/>
              </a:pP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·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轻触式按键</a:t>
              </a: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,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轻松掌控</a:t>
              </a:r>
              <a:endParaRPr lang="en-US" altLang="zh-CN" sz="1000" b="1" dirty="0" smtClean="0"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·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人体工学手柄</a:t>
              </a: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,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掌握更舒适</a:t>
              </a: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,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使用更方便</a:t>
              </a:r>
              <a:endParaRPr lang="en-US" altLang="zh-CN" sz="1000" b="1" dirty="0" smtClean="0"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·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安全保护设计</a:t>
              </a: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,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烹调更安心</a:t>
              </a:r>
              <a:endParaRPr lang="en-US" altLang="zh-CN" sz="1000" b="1" dirty="0" smtClean="0"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·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高效电机</a:t>
              </a: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,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搅拌更快速</a:t>
              </a:r>
              <a:endParaRPr lang="en-US" altLang="zh-CN" sz="1000" b="1" dirty="0" smtClean="0"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·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全不锈钢搅拌刀、安全卫生</a:t>
              </a:r>
              <a:endParaRPr lang="en-US" altLang="zh-CN" sz="1000" b="1" dirty="0" smtClean="0"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·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轻松组合</a:t>
              </a:r>
              <a:r>
                <a:rPr lang="zh-CN" altLang="zh-CN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,</a:t>
              </a:r>
              <a:r>
                <a:rPr lang="zh-CN" altLang="en-US" sz="1000" b="1" dirty="0" smtClean="0">
                  <a:latin typeface="微软雅黑" pitchFamily="34" charset="-122"/>
                  <a:ea typeface="微软雅黑" pitchFamily="34" charset="-122"/>
                  <a:sym typeface="黑体" pitchFamily="49" charset="-122"/>
                </a:rPr>
                <a:t>拆洗容易</a:t>
              </a:r>
              <a:endParaRPr lang="en-US" altLang="zh-CN" sz="1000" b="1" dirty="0" smtClean="0"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 Unicode MS" pitchFamily="34" charset="-122"/>
                <a:sym typeface="黑体" pitchFamily="49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黑体" pitchFamily="49" charset="-122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 bwMode="auto">
            <a:xfrm>
              <a:off x="6929454" y="3429000"/>
              <a:ext cx="1872000" cy="1587"/>
            </a:xfrm>
            <a:prstGeom prst="line">
              <a:avLst/>
            </a:prstGeom>
            <a:ln w="3810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 bwMode="auto">
            <a:xfrm>
              <a:off x="7000892" y="6429396"/>
              <a:ext cx="1872000" cy="1587"/>
            </a:xfrm>
            <a:prstGeom prst="line">
              <a:avLst/>
            </a:prstGeom>
            <a:ln w="1270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 bwMode="auto">
            <a:xfrm>
              <a:off x="6984000" y="4500570"/>
              <a:ext cx="1872000" cy="1587"/>
            </a:xfrm>
            <a:prstGeom prst="line">
              <a:avLst/>
            </a:prstGeom>
            <a:ln w="12700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0712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FFFFFF"/>
        </a:dk1>
        <a:lt1>
          <a:srgbClr val="000000"/>
        </a:lt1>
        <a:dk2>
          <a:srgbClr val="969696"/>
        </a:dk2>
        <a:lt2>
          <a:srgbClr val="000000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DEF6F1"/>
        </a:dk1>
        <a:lt1>
          <a:srgbClr val="000000"/>
        </a:lt1>
        <a:dk2>
          <a:srgbClr val="969696"/>
        </a:dk2>
        <a:lt2>
          <a:srgbClr val="000000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D9"/>
        </a:dk1>
        <a:lt1>
          <a:srgbClr val="000000"/>
        </a:lt1>
        <a:dk2>
          <a:srgbClr val="777777"/>
        </a:dk2>
        <a:lt2>
          <a:srgbClr val="000000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008080"/>
        </a:dk1>
        <a:lt1>
          <a:srgbClr val="FFFFFF"/>
        </a:lt1>
        <a:dk2>
          <a:srgbClr val="005A58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800000"/>
        </a:dk1>
        <a:lt1>
          <a:srgbClr val="FFFFFF"/>
        </a:lt1>
        <a:dk2>
          <a:srgbClr val="5C1F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000099"/>
        </a:dk1>
        <a:lt1>
          <a:srgbClr val="FFFFFF"/>
        </a:lt1>
        <a:dk2>
          <a:srgbClr val="003366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000000"/>
        </a:dk1>
        <a:lt1>
          <a:srgbClr val="FFFFFF"/>
        </a:lt1>
        <a:dk2>
          <a:srgbClr val="336699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686B5D"/>
        </a:dk1>
        <a:lt1>
          <a:srgbClr val="FFFFFF"/>
        </a:lt1>
        <a:dk2>
          <a:srgbClr val="777777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666699"/>
        </a:dk1>
        <a:lt1>
          <a:srgbClr val="FFFFFF"/>
        </a:lt1>
        <a:dk2>
          <a:srgbClr val="3E3E5C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523E26"/>
        </a:dk1>
        <a:lt1>
          <a:srgbClr val="FFFFFF"/>
        </a:lt1>
        <a:dk2>
          <a:srgbClr val="2D2015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FFFFFF"/>
        </a:dk1>
        <a:lt1>
          <a:srgbClr val="000000"/>
        </a:lt1>
        <a:dk2>
          <a:srgbClr val="808080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Arial"/>
        <a:ea typeface="宋体"/>
        <a:cs typeface="Arial"/>
      </a:majorFont>
      <a:minorFont>
        <a:latin typeface="Arial"/>
        <a:ea typeface="宋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FFFFFF"/>
        </a:dk1>
        <a:lt1>
          <a:srgbClr val="000000"/>
        </a:lt1>
        <a:dk2>
          <a:srgbClr val="E7E6E6"/>
        </a:dk2>
        <a:lt2>
          <a:srgbClr val="44546A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4982</TotalTime>
  <Words>87</Words>
  <Application>Microsoft Office PowerPoint</Application>
  <PresentationFormat>全屏显示(4:3)</PresentationFormat>
  <Paragraphs>20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Presentation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crzhen</dc:creator>
  <cp:lastModifiedBy>yl</cp:lastModifiedBy>
  <cp:revision>797</cp:revision>
  <dcterms:created xsi:type="dcterms:W3CDTF">2016-12-01T07:26:00Z</dcterms:created>
  <dcterms:modified xsi:type="dcterms:W3CDTF">2018-02-11T02:50:35Z</dcterms:modified>
</cp:coreProperties>
</file>